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E160A-697F-4A3C-8320-3F4481F9DED6}" v="1866" dt="2023-07-01T20:28:35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dison Verger" userId="a1482939c51994e9" providerId="Windows Live" clId="Web-{8BAE160A-697F-4A3C-8320-3F4481F9DED6}"/>
    <pc:docChg chg="modSld">
      <pc:chgData name="Addison Verger" userId="a1482939c51994e9" providerId="Windows Live" clId="Web-{8BAE160A-697F-4A3C-8320-3F4481F9DED6}" dt="2023-07-01T20:28:34.558" v="1268" actId="20577"/>
      <pc:docMkLst>
        <pc:docMk/>
      </pc:docMkLst>
      <pc:sldChg chg="modSp">
        <pc:chgData name="Addison Verger" userId="a1482939c51994e9" providerId="Windows Live" clId="Web-{8BAE160A-697F-4A3C-8320-3F4481F9DED6}" dt="2023-06-30T20:09:02.431" v="771" actId="1076"/>
        <pc:sldMkLst>
          <pc:docMk/>
          <pc:sldMk cId="0" sldId="256"/>
        </pc:sldMkLst>
        <pc:spChg chg="mod">
          <ac:chgData name="Addison Verger" userId="a1482939c51994e9" providerId="Windows Live" clId="Web-{8BAE160A-697F-4A3C-8320-3F4481F9DED6}" dt="2023-06-30T20:09:02.431" v="771" actId="1076"/>
          <ac:spMkLst>
            <pc:docMk/>
            <pc:sldMk cId="0" sldId="256"/>
            <ac:spMk id="24" creationId="{00000000-0000-0000-0000-000000000000}"/>
          </ac:spMkLst>
        </pc:spChg>
      </pc:sldChg>
      <pc:sldChg chg="modSp">
        <pc:chgData name="Addison Verger" userId="a1482939c51994e9" providerId="Windows Live" clId="Web-{8BAE160A-697F-4A3C-8320-3F4481F9DED6}" dt="2023-06-27T18:28:32.832" v="147" actId="20577"/>
        <pc:sldMkLst>
          <pc:docMk/>
          <pc:sldMk cId="0" sldId="257"/>
        </pc:sldMkLst>
        <pc:spChg chg="mod">
          <ac:chgData name="Addison Verger" userId="a1482939c51994e9" providerId="Windows Live" clId="Web-{8BAE160A-697F-4A3C-8320-3F4481F9DED6}" dt="2023-06-27T18:28:32.832" v="147" actId="20577"/>
          <ac:spMkLst>
            <pc:docMk/>
            <pc:sldMk cId="0" sldId="257"/>
            <ac:spMk id="4" creationId="{00000000-0000-0000-0000-000000000000}"/>
          </ac:spMkLst>
        </pc:spChg>
        <pc:grpChg chg="mod">
          <ac:chgData name="Addison Verger" userId="a1482939c51994e9" providerId="Windows Live" clId="Web-{8BAE160A-697F-4A3C-8320-3F4481F9DED6}" dt="2023-06-27T18:27:42.362" v="141" actId="14100"/>
          <ac:grpSpMkLst>
            <pc:docMk/>
            <pc:sldMk cId="0" sldId="257"/>
            <ac:grpSpMk id="2" creationId="{00000000-0000-0000-0000-000000000000}"/>
          </ac:grpSpMkLst>
        </pc:grpChg>
      </pc:sldChg>
      <pc:sldChg chg="addSp modSp">
        <pc:chgData name="Addison Verger" userId="a1482939c51994e9" providerId="Windows Live" clId="Web-{8BAE160A-697F-4A3C-8320-3F4481F9DED6}" dt="2023-06-27T18:53:24.535" v="257" actId="20577"/>
        <pc:sldMkLst>
          <pc:docMk/>
          <pc:sldMk cId="0" sldId="258"/>
        </pc:sldMkLst>
        <pc:spChg chg="add mod">
          <ac:chgData name="Addison Verger" userId="a1482939c51994e9" providerId="Windows Live" clId="Web-{8BAE160A-697F-4A3C-8320-3F4481F9DED6}" dt="2023-06-27T18:53:24.535" v="257" actId="20577"/>
          <ac:spMkLst>
            <pc:docMk/>
            <pc:sldMk cId="0" sldId="258"/>
            <ac:spMk id="34" creationId="{B030DADF-1AA1-23DC-3958-CB2DC9ABB9ED}"/>
          </ac:spMkLst>
        </pc:spChg>
      </pc:sldChg>
      <pc:sldChg chg="addSp modSp">
        <pc:chgData name="Addison Verger" userId="a1482939c51994e9" providerId="Windows Live" clId="Web-{8BAE160A-697F-4A3C-8320-3F4481F9DED6}" dt="2023-06-27T19:18:31.909" v="323" actId="14100"/>
        <pc:sldMkLst>
          <pc:docMk/>
          <pc:sldMk cId="0" sldId="259"/>
        </pc:sldMkLst>
        <pc:spChg chg="add mod">
          <ac:chgData name="Addison Verger" userId="a1482939c51994e9" providerId="Windows Live" clId="Web-{8BAE160A-697F-4A3C-8320-3F4481F9DED6}" dt="2023-06-27T19:18:31.909" v="323" actId="14100"/>
          <ac:spMkLst>
            <pc:docMk/>
            <pc:sldMk cId="0" sldId="259"/>
            <ac:spMk id="22" creationId="{1B46FDFF-20D2-0DFE-6B78-272ED108FEAF}"/>
          </ac:spMkLst>
        </pc:spChg>
      </pc:sldChg>
      <pc:sldChg chg="addSp delSp modSp">
        <pc:chgData name="Addison Verger" userId="a1482939c51994e9" providerId="Windows Live" clId="Web-{8BAE160A-697F-4A3C-8320-3F4481F9DED6}" dt="2023-06-27T18:13:52.845" v="52"/>
        <pc:sldMkLst>
          <pc:docMk/>
          <pc:sldMk cId="0" sldId="260"/>
        </pc:sldMkLst>
        <pc:spChg chg="add mod">
          <ac:chgData name="Addison Verger" userId="a1482939c51994e9" providerId="Windows Live" clId="Web-{8BAE160A-697F-4A3C-8320-3F4481F9DED6}" dt="2023-06-27T18:11:09.857" v="18" actId="1076"/>
          <ac:spMkLst>
            <pc:docMk/>
            <pc:sldMk cId="0" sldId="260"/>
            <ac:spMk id="32" creationId="{CB291E79-55A6-6328-FE44-0F64BC0C13D9}"/>
          </ac:spMkLst>
        </pc:spChg>
        <pc:spChg chg="add mod">
          <ac:chgData name="Addison Verger" userId="a1482939c51994e9" providerId="Windows Live" clId="Web-{8BAE160A-697F-4A3C-8320-3F4481F9DED6}" dt="2023-06-27T18:13:04.359" v="50" actId="1076"/>
          <ac:spMkLst>
            <pc:docMk/>
            <pc:sldMk cId="0" sldId="260"/>
            <ac:spMk id="33" creationId="{82DB07FF-1DE8-F33D-9C5D-1897EBE0A099}"/>
          </ac:spMkLst>
        </pc:spChg>
        <pc:spChg chg="add mod">
          <ac:chgData name="Addison Verger" userId="a1482939c51994e9" providerId="Windows Live" clId="Web-{8BAE160A-697F-4A3C-8320-3F4481F9DED6}" dt="2023-06-27T18:12:53.328" v="38" actId="1076"/>
          <ac:spMkLst>
            <pc:docMk/>
            <pc:sldMk cId="0" sldId="260"/>
            <ac:spMk id="34" creationId="{E75E3ACA-2D1E-040F-82FE-5C7DF98631F3}"/>
          </ac:spMkLst>
        </pc:spChg>
        <pc:picChg chg="add del mod">
          <ac:chgData name="Addison Verger" userId="a1482939c51994e9" providerId="Windows Live" clId="Web-{8BAE160A-697F-4A3C-8320-3F4481F9DED6}" dt="2023-06-27T18:13:52.845" v="52"/>
          <ac:picMkLst>
            <pc:docMk/>
            <pc:sldMk cId="0" sldId="260"/>
            <ac:picMk id="35" creationId="{C15789C1-9B0D-3D4F-49E8-FA2B4F7A3738}"/>
          </ac:picMkLst>
        </pc:picChg>
      </pc:sldChg>
      <pc:sldChg chg="addSp modSp">
        <pc:chgData name="Addison Verger" userId="a1482939c51994e9" providerId="Windows Live" clId="Web-{8BAE160A-697F-4A3C-8320-3F4481F9DED6}" dt="2023-06-27T19:13:25.620" v="305"/>
        <pc:sldMkLst>
          <pc:docMk/>
          <pc:sldMk cId="0" sldId="261"/>
        </pc:sldMkLst>
        <pc:spChg chg="add mod">
          <ac:chgData name="Addison Verger" userId="a1482939c51994e9" providerId="Windows Live" clId="Web-{8BAE160A-697F-4A3C-8320-3F4481F9DED6}" dt="2023-06-27T19:13:25.542" v="301"/>
          <ac:spMkLst>
            <pc:docMk/>
            <pc:sldMk cId="0" sldId="261"/>
            <ac:spMk id="39" creationId="{E87CA03C-0AF6-BCF3-5CFE-65D25F41BA27}"/>
          </ac:spMkLst>
        </pc:spChg>
        <pc:spChg chg="add mod">
          <ac:chgData name="Addison Verger" userId="a1482939c51994e9" providerId="Windows Live" clId="Web-{8BAE160A-697F-4A3C-8320-3F4481F9DED6}" dt="2023-06-27T19:13:25.557" v="302"/>
          <ac:spMkLst>
            <pc:docMk/>
            <pc:sldMk cId="0" sldId="261"/>
            <ac:spMk id="40" creationId="{EADE5329-EB0E-795C-8153-1E0066678F99}"/>
          </ac:spMkLst>
        </pc:spChg>
        <pc:spChg chg="add mod">
          <ac:chgData name="Addison Verger" userId="a1482939c51994e9" providerId="Windows Live" clId="Web-{8BAE160A-697F-4A3C-8320-3F4481F9DED6}" dt="2023-06-27T19:13:25.573" v="303"/>
          <ac:spMkLst>
            <pc:docMk/>
            <pc:sldMk cId="0" sldId="261"/>
            <ac:spMk id="41" creationId="{CBB8FC49-6F34-B303-8D53-62AE2792A63B}"/>
          </ac:spMkLst>
        </pc:spChg>
        <pc:spChg chg="add mod">
          <ac:chgData name="Addison Verger" userId="a1482939c51994e9" providerId="Windows Live" clId="Web-{8BAE160A-697F-4A3C-8320-3F4481F9DED6}" dt="2023-06-27T19:13:25.588" v="304"/>
          <ac:spMkLst>
            <pc:docMk/>
            <pc:sldMk cId="0" sldId="261"/>
            <ac:spMk id="42" creationId="{76A14454-91AC-7DA9-C0B8-069D4DA1F69F}"/>
          </ac:spMkLst>
        </pc:spChg>
        <pc:spChg chg="add mod">
          <ac:chgData name="Addison Verger" userId="a1482939c51994e9" providerId="Windows Live" clId="Web-{8BAE160A-697F-4A3C-8320-3F4481F9DED6}" dt="2023-06-27T19:13:25.620" v="305"/>
          <ac:spMkLst>
            <pc:docMk/>
            <pc:sldMk cId="0" sldId="261"/>
            <ac:spMk id="43" creationId="{616511FA-E619-DAED-48F0-0854EC8950FD}"/>
          </ac:spMkLst>
        </pc:spChg>
      </pc:sldChg>
      <pc:sldChg chg="addSp modSp">
        <pc:chgData name="Addison Verger" userId="a1482939c51994e9" providerId="Windows Live" clId="Web-{8BAE160A-697F-4A3C-8320-3F4481F9DED6}" dt="2023-06-30T21:36:02.521" v="844" actId="20577"/>
        <pc:sldMkLst>
          <pc:docMk/>
          <pc:sldMk cId="0" sldId="262"/>
        </pc:sldMkLst>
        <pc:spChg chg="add mod">
          <ac:chgData name="Addison Verger" userId="a1482939c51994e9" providerId="Windows Live" clId="Web-{8BAE160A-697F-4A3C-8320-3F4481F9DED6}" dt="2023-06-30T20:15:51.818" v="798" actId="1076"/>
          <ac:spMkLst>
            <pc:docMk/>
            <pc:sldMk cId="0" sldId="262"/>
            <ac:spMk id="14" creationId="{CE310841-DE00-7BCD-3959-58236D2822CC}"/>
          </ac:spMkLst>
        </pc:spChg>
        <pc:spChg chg="add mod">
          <ac:chgData name="Addison Verger" userId="a1482939c51994e9" providerId="Windows Live" clId="Web-{8BAE160A-697F-4A3C-8320-3F4481F9DED6}" dt="2023-06-30T21:36:02.521" v="844" actId="20577"/>
          <ac:spMkLst>
            <pc:docMk/>
            <pc:sldMk cId="0" sldId="262"/>
            <ac:spMk id="15" creationId="{E89F5E3C-6CE0-7EBB-6062-A4C0B8A33E28}"/>
          </ac:spMkLst>
        </pc:spChg>
        <pc:spChg chg="add mod">
          <ac:chgData name="Addison Verger" userId="a1482939c51994e9" providerId="Windows Live" clId="Web-{8BAE160A-697F-4A3C-8320-3F4481F9DED6}" dt="2023-06-30T20:27:14.323" v="840" actId="20577"/>
          <ac:spMkLst>
            <pc:docMk/>
            <pc:sldMk cId="0" sldId="262"/>
            <ac:spMk id="16" creationId="{E4D39008-97C4-908A-2BAC-DDFD2101C1A5}"/>
          </ac:spMkLst>
        </pc:spChg>
      </pc:sldChg>
      <pc:sldChg chg="addSp delSp modSp">
        <pc:chgData name="Addison Verger" userId="a1482939c51994e9" providerId="Windows Live" clId="Web-{8BAE160A-697F-4A3C-8320-3F4481F9DED6}" dt="2023-07-01T19:48:22.373" v="878" actId="1076"/>
        <pc:sldMkLst>
          <pc:docMk/>
          <pc:sldMk cId="0" sldId="263"/>
        </pc:sldMkLst>
        <pc:spChg chg="add del mod">
          <ac:chgData name="Addison Verger" userId="a1482939c51994e9" providerId="Windows Live" clId="Web-{8BAE160A-697F-4A3C-8320-3F4481F9DED6}" dt="2023-06-28T22:10:23.890" v="702"/>
          <ac:spMkLst>
            <pc:docMk/>
            <pc:sldMk cId="0" sldId="263"/>
            <ac:spMk id="27" creationId="{36539B49-FB2A-D5AB-5026-10AAD1C62118}"/>
          </ac:spMkLst>
        </pc:spChg>
        <pc:spChg chg="add mod">
          <ac:chgData name="Addison Verger" userId="a1482939c51994e9" providerId="Windows Live" clId="Web-{8BAE160A-697F-4A3C-8320-3F4481F9DED6}" dt="2023-07-01T19:48:18.545" v="877" actId="1076"/>
          <ac:spMkLst>
            <pc:docMk/>
            <pc:sldMk cId="0" sldId="263"/>
            <ac:spMk id="803" creationId="{118598D2-2C20-FC88-AB04-BDE9B48D08F7}"/>
          </ac:spMkLst>
        </pc:spChg>
        <pc:graphicFrameChg chg="add del mod">
          <ac:chgData name="Addison Verger" userId="a1482939c51994e9" providerId="Windows Live" clId="Web-{8BAE160A-697F-4A3C-8320-3F4481F9DED6}" dt="2023-07-01T19:47:53.028" v="872"/>
          <ac:graphicFrameMkLst>
            <pc:docMk/>
            <pc:sldMk cId="0" sldId="263"/>
            <ac:graphicFrameMk id="27" creationId="{DF193003-8E08-8732-09E3-E52B7F758DDD}"/>
          </ac:graphicFrameMkLst>
        </pc:graphicFrameChg>
        <pc:graphicFrameChg chg="add del mod modGraphic">
          <ac:chgData name="Addison Verger" userId="a1482939c51994e9" providerId="Windows Live" clId="Web-{8BAE160A-697F-4A3C-8320-3F4481F9DED6}" dt="2023-06-28T21:42:37.916" v="672"/>
          <ac:graphicFrameMkLst>
            <pc:docMk/>
            <pc:sldMk cId="0" sldId="263"/>
            <ac:graphicFrameMk id="28" creationId="{62E3633E-876F-A9DA-35AC-9B6ECB3D9922}"/>
          </ac:graphicFrameMkLst>
        </pc:graphicFrameChg>
        <pc:graphicFrameChg chg="add del mod modGraphic">
          <ac:chgData name="Addison Verger" userId="a1482939c51994e9" providerId="Windows Live" clId="Web-{8BAE160A-697F-4A3C-8320-3F4481F9DED6}" dt="2023-06-30T19:35:46.418" v="709"/>
          <ac:graphicFrameMkLst>
            <pc:docMk/>
            <pc:sldMk cId="0" sldId="263"/>
            <ac:graphicFrameMk id="28" creationId="{9414075B-7C96-DC07-A55D-FEE66EBD184B}"/>
          </ac:graphicFrameMkLst>
        </pc:graphicFrameChg>
        <pc:graphicFrameChg chg="add mod">
          <ac:chgData name="Addison Verger" userId="a1482939c51994e9" providerId="Windows Live" clId="Web-{8BAE160A-697F-4A3C-8320-3F4481F9DED6}" dt="2023-07-01T19:48:22.373" v="878" actId="1076"/>
          <ac:graphicFrameMkLst>
            <pc:docMk/>
            <pc:sldMk cId="0" sldId="263"/>
            <ac:graphicFrameMk id="28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2:10:07.155" v="700"/>
          <ac:graphicFrameMkLst>
            <pc:docMk/>
            <pc:sldMk cId="0" sldId="263"/>
            <ac:graphicFrameMk id="46" creationId="{7B631088-F9DB-27C2-D030-05F683B73BC1}"/>
          </ac:graphicFrameMkLst>
        </pc:graphicFrameChg>
        <pc:graphicFrameChg chg="add del mod modGraphic">
          <ac:chgData name="Addison Verger" userId="a1482939c51994e9" providerId="Windows Live" clId="Web-{8BAE160A-697F-4A3C-8320-3F4481F9DED6}" dt="2023-06-30T19:35:31.605" v="705"/>
          <ac:graphicFrameMkLst>
            <pc:docMk/>
            <pc:sldMk cId="0" sldId="263"/>
            <ac:graphicFrameMk id="769" creationId="{5D9C3EEE-243E-BA8C-6371-EC8FDD91A4C5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19:24.673" v="384"/>
          <ac:graphicFrameMkLst>
            <pc:docMk/>
            <pc:sldMk cId="0" sldId="263"/>
            <ac:graphicFrameMk id="779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20:59.879" v="388"/>
          <ac:graphicFrameMkLst>
            <pc:docMk/>
            <pc:sldMk cId="0" sldId="263"/>
            <ac:graphicFrameMk id="780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21:50.208" v="394"/>
          <ac:graphicFrameMkLst>
            <pc:docMk/>
            <pc:sldMk cId="0" sldId="263"/>
            <ac:graphicFrameMk id="781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23:58.430" v="405"/>
          <ac:graphicFrameMkLst>
            <pc:docMk/>
            <pc:sldMk cId="0" sldId="263"/>
            <ac:graphicFrameMk id="782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28:41.922" v="411"/>
          <ac:graphicFrameMkLst>
            <pc:docMk/>
            <pc:sldMk cId="0" sldId="263"/>
            <ac:graphicFrameMk id="783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28T20:37:46.342" v="418"/>
          <ac:graphicFrameMkLst>
            <pc:docMk/>
            <pc:sldMk cId="0" sldId="263"/>
            <ac:graphicFrameMk id="784" creationId="{DF193003-8E08-8732-09E3-E52B7F758DDD}"/>
          </ac:graphicFrameMkLst>
        </pc:graphicFrameChg>
        <pc:graphicFrameChg chg="add del mod">
          <ac:chgData name="Addison Verger" userId="a1482939c51994e9" providerId="Windows Live" clId="Web-{8BAE160A-697F-4A3C-8320-3F4481F9DED6}" dt="2023-06-30T21:37:02.178" v="847"/>
          <ac:graphicFrameMkLst>
            <pc:docMk/>
            <pc:sldMk cId="0" sldId="263"/>
            <ac:graphicFrameMk id="802" creationId="{DF193003-8E08-8732-09E3-E52B7F758DDD}"/>
          </ac:graphicFrameMkLst>
        </pc:graphicFrameChg>
        <pc:picChg chg="add del mod">
          <ac:chgData name="Addison Verger" userId="a1482939c51994e9" providerId="Windows Live" clId="Web-{8BAE160A-697F-4A3C-8320-3F4481F9DED6}" dt="2023-06-30T19:38:27.876" v="714"/>
          <ac:picMkLst>
            <pc:docMk/>
            <pc:sldMk cId="0" sldId="263"/>
            <ac:picMk id="29" creationId="{15B21F9F-A586-888D-0488-4B24F9E0393D}"/>
          </ac:picMkLst>
        </pc:picChg>
        <pc:picChg chg="add del mod">
          <ac:chgData name="Addison Verger" userId="a1482939c51994e9" providerId="Windows Live" clId="Web-{8BAE160A-697F-4A3C-8320-3F4481F9DED6}" dt="2023-06-30T19:40:31.098" v="719"/>
          <ac:picMkLst>
            <pc:docMk/>
            <pc:sldMk cId="0" sldId="263"/>
            <ac:picMk id="30" creationId="{796AF338-D430-7304-4528-3C86DC3E8F9F}"/>
          </ac:picMkLst>
        </pc:picChg>
        <pc:picChg chg="add del mod">
          <ac:chgData name="Addison Verger" userId="a1482939c51994e9" providerId="Windows Live" clId="Web-{8BAE160A-697F-4A3C-8320-3F4481F9DED6}" dt="2023-06-30T19:41:32.303" v="724"/>
          <ac:picMkLst>
            <pc:docMk/>
            <pc:sldMk cId="0" sldId="263"/>
            <ac:picMk id="31" creationId="{6536616A-86AF-BAA1-03F6-552E3FD940A7}"/>
          </ac:picMkLst>
        </pc:picChg>
        <pc:picChg chg="add del mod">
          <ac:chgData name="Addison Verger" userId="a1482939c51994e9" providerId="Windows Live" clId="Web-{8BAE160A-697F-4A3C-8320-3F4481F9DED6}" dt="2023-06-30T21:37:04.537" v="849"/>
          <ac:picMkLst>
            <pc:docMk/>
            <pc:sldMk cId="0" sldId="263"/>
            <ac:picMk id="32" creationId="{239E1CDB-C848-2E5C-EDC3-AC1409E1D2B7}"/>
          </ac:picMkLst>
        </pc:picChg>
      </pc:sldChg>
      <pc:sldChg chg="addSp modSp">
        <pc:chgData name="Addison Verger" userId="a1482939c51994e9" providerId="Windows Live" clId="Web-{8BAE160A-697F-4A3C-8320-3F4481F9DED6}" dt="2023-07-01T20:28:34.558" v="1268" actId="20577"/>
        <pc:sldMkLst>
          <pc:docMk/>
          <pc:sldMk cId="0" sldId="265"/>
        </pc:sldMkLst>
        <pc:spChg chg="add mod">
          <ac:chgData name="Addison Verger" userId="a1482939c51994e9" providerId="Windows Live" clId="Web-{8BAE160A-697F-4A3C-8320-3F4481F9DED6}" dt="2023-07-01T20:22:43.529" v="1236" actId="1076"/>
          <ac:spMkLst>
            <pc:docMk/>
            <pc:sldMk cId="0" sldId="265"/>
            <ac:spMk id="17" creationId="{FFB606D7-0524-F8B7-0CF9-24793C2BEDB8}"/>
          </ac:spMkLst>
        </pc:spChg>
        <pc:spChg chg="add mod">
          <ac:chgData name="Addison Verger" userId="a1482939c51994e9" providerId="Windows Live" clId="Web-{8BAE160A-697F-4A3C-8320-3F4481F9DED6}" dt="2023-07-01T20:16:37.847" v="1180" actId="20577"/>
          <ac:spMkLst>
            <pc:docMk/>
            <pc:sldMk cId="0" sldId="265"/>
            <ac:spMk id="18" creationId="{34222AAB-F624-D8D7-27FB-F7C26CE90967}"/>
          </ac:spMkLst>
        </pc:spChg>
        <pc:spChg chg="add mod">
          <ac:chgData name="Addison Verger" userId="a1482939c51994e9" providerId="Windows Live" clId="Web-{8BAE160A-697F-4A3C-8320-3F4481F9DED6}" dt="2023-07-01T20:28:34.558" v="1268" actId="20577"/>
          <ac:spMkLst>
            <pc:docMk/>
            <pc:sldMk cId="0" sldId="265"/>
            <ac:spMk id="19" creationId="{13CD42E0-B38F-C853-B0C1-EFBD7BF26B70}"/>
          </ac:spMkLst>
        </pc:spChg>
      </pc:sldChg>
      <pc:sldChg chg="addSp delSp modSp">
        <pc:chgData name="Addison Verger" userId="a1482939c51994e9" providerId="Windows Live" clId="Web-{8BAE160A-697F-4A3C-8320-3F4481F9DED6}" dt="2023-07-01T20:27:34.634" v="1266"/>
        <pc:sldMkLst>
          <pc:docMk/>
          <pc:sldMk cId="2453851658" sldId="267"/>
        </pc:sldMkLst>
        <pc:spChg chg="add del mod">
          <ac:chgData name="Addison Verger" userId="a1482939c51994e9" providerId="Windows Live" clId="Web-{8BAE160A-697F-4A3C-8320-3F4481F9DED6}" dt="2023-06-28T21:09:03.186" v="542"/>
          <ac:spMkLst>
            <pc:docMk/>
            <pc:sldMk cId="2453851658" sldId="267"/>
            <ac:spMk id="28" creationId="{A00895F8-811C-EF90-A979-25DC0A9F4994}"/>
          </ac:spMkLst>
        </pc:spChg>
        <pc:spChg chg="add del mod">
          <ac:chgData name="Addison Verger" userId="a1482939c51994e9" providerId="Windows Live" clId="Web-{8BAE160A-697F-4A3C-8320-3F4481F9DED6}" dt="2023-07-01T19:53:06.162" v="924" actId="1076"/>
          <ac:spMkLst>
            <pc:docMk/>
            <pc:sldMk cId="2453851658" sldId="267"/>
            <ac:spMk id="33" creationId="{A9E8C9E1-7AD4-3F62-AAB1-8945521068C3}"/>
          </ac:spMkLst>
        </pc:spChg>
        <pc:spChg chg="add del">
          <ac:chgData name="Addison Verger" userId="a1482939c51994e9" providerId="Windows Live" clId="Web-{8BAE160A-697F-4A3C-8320-3F4481F9DED6}" dt="2023-06-28T21:08:20.044" v="541"/>
          <ac:spMkLst>
            <pc:docMk/>
            <pc:sldMk cId="2453851658" sldId="267"/>
            <ac:spMk id="35" creationId="{3642C5DD-CD54-6C31-94E1-F71038A772A5}"/>
          </ac:spMkLst>
        </pc:spChg>
        <pc:spChg chg="add del mod ord">
          <ac:chgData name="Addison Verger" userId="a1482939c51994e9" providerId="Windows Live" clId="Web-{8BAE160A-697F-4A3C-8320-3F4481F9DED6}" dt="2023-07-01T20:27:30.196" v="1264"/>
          <ac:spMkLst>
            <pc:docMk/>
            <pc:sldMk cId="2453851658" sldId="267"/>
            <ac:spMk id="36" creationId="{FA6AFD24-50B0-2A85-23F8-31237353420A}"/>
          </ac:spMkLst>
        </pc:spChg>
        <pc:graphicFrameChg chg="add del mod">
          <ac:chgData name="Addison Verger" userId="a1482939c51994e9" providerId="Windows Live" clId="Web-{8BAE160A-697F-4A3C-8320-3F4481F9DED6}" dt="2023-07-01T19:48:38.139" v="879"/>
          <ac:graphicFrameMkLst>
            <pc:docMk/>
            <pc:sldMk cId="2453851658" sldId="267"/>
            <ac:graphicFrameMk id="27" creationId="{3A9995E0-E0C9-7479-2935-472F21CDE3F1}"/>
          </ac:graphicFrameMkLst>
        </pc:graphicFrameChg>
        <pc:graphicFrameChg chg="add del mod">
          <ac:chgData name="Addison Verger" userId="a1482939c51994e9" providerId="Windows Live" clId="Web-{8BAE160A-697F-4A3C-8320-3F4481F9DED6}" dt="2023-06-30T20:04:26.251" v="744"/>
          <ac:graphicFrameMkLst>
            <pc:docMk/>
            <pc:sldMk cId="2453851658" sldId="267"/>
            <ac:graphicFrameMk id="28" creationId="{310A1C70-F1D1-30E0-DFB4-5989A8C5508F}"/>
          </ac:graphicFrameMkLst>
        </pc:graphicFrameChg>
        <pc:graphicFrameChg chg="add del mod">
          <ac:chgData name="Addison Verger" userId="a1482939c51994e9" providerId="Windows Live" clId="Web-{8BAE160A-697F-4A3C-8320-3F4481F9DED6}" dt="2023-07-01T19:49:28.343" v="896"/>
          <ac:graphicFrameMkLst>
            <pc:docMk/>
            <pc:sldMk cId="2453851658" sldId="267"/>
            <ac:graphicFrameMk id="28" creationId="{3A9995E0-E0C9-7479-2935-472F21CDE3F1}"/>
          </ac:graphicFrameMkLst>
        </pc:graphicFrameChg>
        <pc:graphicFrameChg chg="add del mod">
          <ac:chgData name="Addison Verger" userId="a1482939c51994e9" providerId="Windows Live" clId="Web-{8BAE160A-697F-4A3C-8320-3F4481F9DED6}" dt="2023-06-28T21:02:55.646" v="485"/>
          <ac:graphicFrameMkLst>
            <pc:docMk/>
            <pc:sldMk cId="2453851658" sldId="267"/>
            <ac:graphicFrameMk id="29" creationId="{310A1C70-F1D1-30E0-DFB4-5989A8C5508F}"/>
          </ac:graphicFrameMkLst>
        </pc:graphicFrameChg>
        <pc:graphicFrameChg chg="add del mod">
          <ac:chgData name="Addison Verger" userId="a1482939c51994e9" providerId="Windows Live" clId="Web-{8BAE160A-697F-4A3C-8320-3F4481F9DED6}" dt="2023-07-01T19:50:18.860" v="902"/>
          <ac:graphicFrameMkLst>
            <pc:docMk/>
            <pc:sldMk cId="2453851658" sldId="267"/>
            <ac:graphicFrameMk id="29" creationId="{3A9995E0-E0C9-7479-2935-472F21CDE3F1}"/>
          </ac:graphicFrameMkLst>
        </pc:graphicFrameChg>
        <pc:graphicFrameChg chg="add del mod">
          <ac:chgData name="Addison Verger" userId="a1482939c51994e9" providerId="Windows Live" clId="Web-{8BAE160A-697F-4A3C-8320-3F4481F9DED6}" dt="2023-06-28T21:04:05.679" v="488"/>
          <ac:graphicFrameMkLst>
            <pc:docMk/>
            <pc:sldMk cId="2453851658" sldId="267"/>
            <ac:graphicFrameMk id="30" creationId="{310A1C70-F1D1-30E0-DFB4-5989A8C5508F}"/>
          </ac:graphicFrameMkLst>
        </pc:graphicFrameChg>
        <pc:graphicFrameChg chg="add del mod">
          <ac:chgData name="Addison Verger" userId="a1482939c51994e9" providerId="Windows Live" clId="Web-{8BAE160A-697F-4A3C-8320-3F4481F9DED6}" dt="2023-07-01T19:50:57.096" v="907"/>
          <ac:graphicFrameMkLst>
            <pc:docMk/>
            <pc:sldMk cId="2453851658" sldId="267"/>
            <ac:graphicFrameMk id="30" creationId="{3A9995E0-E0C9-7479-2935-472F21CDE3F1}"/>
          </ac:graphicFrameMkLst>
        </pc:graphicFrameChg>
        <pc:graphicFrameChg chg="add del">
          <ac:chgData name="Addison Verger" userId="a1482939c51994e9" providerId="Windows Live" clId="Web-{8BAE160A-697F-4A3C-8320-3F4481F9DED6}" dt="2023-06-28T21:04:46.992" v="490"/>
          <ac:graphicFrameMkLst>
            <pc:docMk/>
            <pc:sldMk cId="2453851658" sldId="267"/>
            <ac:graphicFrameMk id="31" creationId="{310A1C70-F1D1-30E0-DFB4-5989A8C5508F}"/>
          </ac:graphicFrameMkLst>
        </pc:graphicFrameChg>
        <pc:graphicFrameChg chg="add del mod">
          <ac:chgData name="Addison Verger" userId="a1482939c51994e9" providerId="Windows Live" clId="Web-{8BAE160A-697F-4A3C-8320-3F4481F9DED6}" dt="2023-07-01T19:51:20.440" v="912"/>
          <ac:graphicFrameMkLst>
            <pc:docMk/>
            <pc:sldMk cId="2453851658" sldId="267"/>
            <ac:graphicFrameMk id="31" creationId="{3A9995E0-E0C9-7479-2935-472F21CDE3F1}"/>
          </ac:graphicFrameMkLst>
        </pc:graphicFrameChg>
        <pc:graphicFrameChg chg="add del mod">
          <ac:chgData name="Addison Verger" userId="a1482939c51994e9" providerId="Windows Live" clId="Web-{8BAE160A-697F-4A3C-8320-3F4481F9DED6}" dt="2023-06-28T21:06:25.526" v="531"/>
          <ac:graphicFrameMkLst>
            <pc:docMk/>
            <pc:sldMk cId="2453851658" sldId="267"/>
            <ac:graphicFrameMk id="32" creationId="{310A1C70-F1D1-30E0-DFB4-5989A8C5508F}"/>
          </ac:graphicFrameMkLst>
        </pc:graphicFrameChg>
        <pc:graphicFrameChg chg="add mod">
          <ac:chgData name="Addison Verger" userId="a1482939c51994e9" providerId="Windows Live" clId="Web-{8BAE160A-697F-4A3C-8320-3F4481F9DED6}" dt="2023-07-01T19:52:45.583" v="921" actId="1076"/>
          <ac:graphicFrameMkLst>
            <pc:docMk/>
            <pc:sldMk cId="2453851658" sldId="267"/>
            <ac:graphicFrameMk id="32" creationId="{3A9995E0-E0C9-7479-2935-472F21CDE3F1}"/>
          </ac:graphicFrameMkLst>
        </pc:graphicFrameChg>
        <pc:graphicFrameChg chg="add del mod">
          <ac:chgData name="Addison Verger" userId="a1482939c51994e9" providerId="Windows Live" clId="Web-{8BAE160A-697F-4A3C-8320-3F4481F9DED6}" dt="2023-06-30T19:54:58.484" v="737"/>
          <ac:graphicFrameMkLst>
            <pc:docMk/>
            <pc:sldMk cId="2453851658" sldId="267"/>
            <ac:graphicFrameMk id="34" creationId="{310A1C70-F1D1-30E0-DFB4-5989A8C5508F}"/>
          </ac:graphicFrameMkLst>
        </pc:graphicFrameChg>
        <pc:picChg chg="add del mod">
          <ac:chgData name="Addison Verger" userId="a1482939c51994e9" providerId="Windows Live" clId="Web-{8BAE160A-697F-4A3C-8320-3F4481F9DED6}" dt="2023-06-30T21:37:59.459" v="855"/>
          <ac:picMkLst>
            <pc:docMk/>
            <pc:sldMk cId="2453851658" sldId="267"/>
            <ac:picMk id="27" creationId="{2DA3BF65-BA08-2EF9-D50F-FDE4CF98CA99}"/>
          </ac:picMkLst>
        </pc:picChg>
        <pc:picChg chg="add del mod">
          <ac:chgData name="Addison Verger" userId="a1482939c51994e9" providerId="Windows Live" clId="Web-{8BAE160A-697F-4A3C-8320-3F4481F9DED6}" dt="2023-06-30T21:38:04.084" v="856"/>
          <ac:picMkLst>
            <pc:docMk/>
            <pc:sldMk cId="2453851658" sldId="267"/>
            <ac:picMk id="29" creationId="{979AF275-3495-D398-66AF-7E7BE4D5901A}"/>
          </ac:picMkLst>
        </pc:picChg>
        <pc:cxnChg chg="add del mod">
          <ac:chgData name="Addison Verger" userId="a1482939c51994e9" providerId="Windows Live" clId="Web-{8BAE160A-697F-4A3C-8320-3F4481F9DED6}" dt="2023-07-01T20:27:30.259" v="1265"/>
          <ac:cxnSpMkLst>
            <pc:docMk/>
            <pc:sldMk cId="2453851658" sldId="267"/>
            <ac:cxnSpMk id="34" creationId="{9C717C9A-F89F-D7D0-55C0-02CC58261D8F}"/>
          </ac:cxnSpMkLst>
        </pc:cxnChg>
        <pc:cxnChg chg="add del mod">
          <ac:chgData name="Addison Verger" userId="a1482939c51994e9" providerId="Windows Live" clId="Web-{8BAE160A-697F-4A3C-8320-3F4481F9DED6}" dt="2023-07-01T20:27:34.634" v="1266"/>
          <ac:cxnSpMkLst>
            <pc:docMk/>
            <pc:sldMk cId="2453851658" sldId="267"/>
            <ac:cxnSpMk id="35" creationId="{F9B555EE-FD49-23CD-96B7-9E9B66D51C2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eaned%20Data%20Set%20&amp;%20Top%2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eaned%20Data%20Set%20&amp;%20Top%2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Data Set &amp; Top 5.xlsx]Sheet1!PivotTable2</c:name>
    <c:fmtId val="-1"/>
  </c:pivotSource>
  <c:chart>
    <c:autoTitleDeleted val="1"/>
    <c:pivotFmts>
      <c:pivotFmt>
        <c:idx val="0"/>
        <c:spPr>
          <a:solidFill>
            <a:srgbClr val="5B9BD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AD47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5B9BD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5B9BD5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5B9BD5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A2-4CB7-9FC2-75F3367D3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452823607"/>
        <c:axId val="1118113959"/>
      </c:barChart>
      <c:catAx>
        <c:axId val="4528236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Categories</a:t>
                </a:r>
              </a:p>
            </c:rich>
          </c:tx>
          <c:layout>
            <c:manualLayout>
              <c:xMode val="edge"/>
              <c:yMode val="edge"/>
              <c:x val="7.9906148197607576E-3"/>
              <c:y val="0.36258036622050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8113959"/>
        <c:crosses val="autoZero"/>
        <c:auto val="1"/>
        <c:lblAlgn val="ctr"/>
        <c:lblOffset val="100"/>
        <c:noMultiLvlLbl val="0"/>
      </c:catAx>
      <c:valAx>
        <c:axId val="1118113959"/>
        <c:scaling>
          <c:orientation val="minMax"/>
          <c:max val="76000"/>
          <c:min val="6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Aggregate Popularity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823607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'[Cleaned Data Set &amp; Top 5.xlsx]Sheet1'!$B$10</c:f>
              <c:strCache>
                <c:ptCount val="1"/>
                <c:pt idx="0">
                  <c:v>Popularity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24-4C0F-9A11-D23DB319377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24-4C0F-9A11-D23DB319377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24-4C0F-9A11-D23DB319377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24-4C0F-9A11-D23DB319377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24-4C0F-9A11-D23DB31937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'[Cleaned Data Set &amp; Top 5.xlsx]Sheet1'!$A$11:$A$15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'[Cleaned Data Set &amp; Top 5.xlsx]Sheet1'!$B$11:$B$15</c:f>
              <c:numCache>
                <c:formatCode>0.0%</c:formatCode>
                <c:ptCount val="5"/>
                <c:pt idx="0">
                  <c:v>0.19002183045205565</c:v>
                </c:pt>
                <c:pt idx="1">
                  <c:v>0.19589838295058795</c:v>
                </c:pt>
                <c:pt idx="2">
                  <c:v>0.19761118995913202</c:v>
                </c:pt>
                <c:pt idx="3">
                  <c:v>0.20282370912490097</c:v>
                </c:pt>
                <c:pt idx="4">
                  <c:v>0.21364488751332342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24-4C0F-9A11-D23DB31937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94375" y="2693349"/>
            <a:ext cx="5482998" cy="411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spc="-105" dirty="0">
                <a:solidFill>
                  <a:srgbClr val="FFFFFF"/>
                </a:solidFill>
                <a:latin typeface="Graphik Regular"/>
              </a:rPr>
              <a:t>Social </a:t>
            </a:r>
            <a:r>
              <a:rPr lang="en-US" sz="6000" spc="-105">
                <a:solidFill>
                  <a:srgbClr val="FFFFFF"/>
                </a:solidFill>
                <a:latin typeface="Graphik Regular"/>
              </a:rPr>
              <a:t>Buzz:</a:t>
            </a:r>
            <a:endParaRPr lang="en-US" sz="6000" spc="-105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59"/>
              </a:lnSpc>
            </a:pPr>
            <a:r>
              <a:rPr lang="en-US" sz="6000" spc="-105" dirty="0">
                <a:solidFill>
                  <a:srgbClr val="FFFFFF"/>
                </a:solidFill>
                <a:latin typeface="Graphik Regular"/>
              </a:rPr>
              <a:t>Top 5 Content Categories</a:t>
            </a:r>
            <a:endParaRPr lang="en-US" sz="6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B606D7-0524-F8B7-0CF9-24793C2BEDB8}"/>
              </a:ext>
            </a:extLst>
          </p:cNvPr>
          <p:cNvSpPr txBox="1"/>
          <p:nvPr/>
        </p:nvSpPr>
        <p:spPr>
          <a:xfrm>
            <a:off x="11682000" y="3329999"/>
            <a:ext cx="59849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The Social Buzz audience </a:t>
            </a:r>
            <a:r>
              <a:rPr lang="en-US" sz="2800">
                <a:cs typeface="Calibri"/>
              </a:rPr>
              <a:t>is most </a:t>
            </a:r>
          </a:p>
          <a:p>
            <a:r>
              <a:rPr lang="en-US" sz="2800" dirty="0">
                <a:cs typeface="Calibri"/>
              </a:rPr>
              <a:t>interested in content with themes of: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health &amp; nutrition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innovation &amp; advancement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sustainability &amp; the environment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22AAB-F624-D8D7-27FB-F7C26CE90967}"/>
              </a:ext>
            </a:extLst>
          </p:cNvPr>
          <p:cNvSpPr txBox="1"/>
          <p:nvPr/>
        </p:nvSpPr>
        <p:spPr>
          <a:xfrm>
            <a:off x="11682000" y="1458000"/>
            <a:ext cx="480599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Two correlations can be seen in the top 5: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cs typeface="Calibri"/>
              </a:rPr>
              <a:t>science/technology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cs typeface="Calibri"/>
              </a:rPr>
              <a:t>food/healthy eating</a:t>
            </a:r>
            <a:endParaRPr lang="en-US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D42E0-B38F-C853-B0C1-EFBD7BF26B70}"/>
              </a:ext>
            </a:extLst>
          </p:cNvPr>
          <p:cNvSpPr txBox="1"/>
          <p:nvPr/>
        </p:nvSpPr>
        <p:spPr>
          <a:xfrm>
            <a:off x="11682000" y="6489000"/>
            <a:ext cx="583200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Next Steps: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cs typeface="Calibri"/>
              </a:rPr>
              <a:t>Intervention strategies &amp; brand partnerships should be informed by these themes</a:t>
            </a:r>
            <a:endParaRPr lang="en-U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Implementing this analysis on a larger scale to gain real-time insights into your business</a:t>
            </a: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308948"/>
            <a:chOff x="0" y="0"/>
            <a:chExt cx="11564591" cy="574526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44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Project recap</a:t>
              </a:r>
              <a:endParaRPr lang="en-US">
                <a:cs typeface="Calibri"/>
              </a:endParaRPr>
            </a:p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Problem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The Analytics team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Process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Insights</a:t>
              </a:r>
            </a:p>
            <a:p>
              <a:r>
                <a:rPr lang="en-US" sz="2800" spc="-19" dirty="0">
                  <a:solidFill>
                    <a:srgbClr val="000000"/>
                  </a:solidFill>
                  <a:latin typeface="Calibri"/>
                  <a:cs typeface="Calibri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0DADF-1AA1-23DC-3958-CB2DC9ABB9ED}"/>
              </a:ext>
            </a:extLst>
          </p:cNvPr>
          <p:cNvSpPr txBox="1"/>
          <p:nvPr/>
        </p:nvSpPr>
        <p:spPr>
          <a:xfrm>
            <a:off x="9234000" y="3086999"/>
            <a:ext cx="62280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Social Buzz is a rapidly expanding technology unicorn in need of swift adaptation to its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large scale 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global</a:t>
            </a:r>
            <a:r>
              <a:rPr lang="en-US" sz="2400" dirty="0">
                <a:ea typeface="+mn-lt"/>
                <a:cs typeface="+mn-lt"/>
              </a:rPr>
              <a:t> operations.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Accenture is conducting a 3-month POC centered on the following objectives:</a:t>
            </a:r>
            <a:endParaRPr lang="en-US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An audit of big data practice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Recommendations for a successful IPO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Analysis to find Social Buzz's top 5 most popular categories of content</a:t>
            </a:r>
            <a:endParaRPr 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46FDFF-20D2-0DFE-6B78-272ED108FEAF}"/>
              </a:ext>
            </a:extLst>
          </p:cNvPr>
          <p:cNvSpPr txBox="1"/>
          <p:nvPr/>
        </p:nvSpPr>
        <p:spPr>
          <a:xfrm>
            <a:off x="3068999" y="5346000"/>
            <a:ext cx="4229999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With over 100,000 pieces of content posted every day...</a:t>
            </a:r>
          </a:p>
          <a:p>
            <a:endParaRPr lang="en-US" sz="2800" dirty="0">
              <a:solidFill>
                <a:schemeClr val="bg1"/>
              </a:solidFill>
              <a:cs typeface="Calibri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How can we gain key insights?</a:t>
            </a:r>
          </a:p>
          <a:p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800" i="1" dirty="0">
                <a:solidFill>
                  <a:schemeClr val="bg1"/>
                </a:solidFill>
                <a:ea typeface="+mn-lt"/>
                <a:cs typeface="+mn-lt"/>
              </a:rPr>
              <a:t>Analysis to identify Social Buzz's top 5 categories with the largest popularity.</a:t>
            </a:r>
            <a:endParaRPr lang="en-US" sz="2800" i="1" dirty="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291E79-55A6-6328-FE44-0F64BC0C13D9}"/>
              </a:ext>
            </a:extLst>
          </p:cNvPr>
          <p:cNvSpPr txBox="1"/>
          <p:nvPr/>
        </p:nvSpPr>
        <p:spPr>
          <a:xfrm>
            <a:off x="14310000" y="1422000"/>
            <a:ext cx="3186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Andrew Fleming </a:t>
            </a:r>
          </a:p>
          <a:p>
            <a:r>
              <a:rPr lang="en-US" sz="2800" b="1" dirty="0">
                <a:ea typeface="+mn-lt"/>
                <a:cs typeface="+mn-lt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DB07FF-1DE8-F33D-9C5D-1897EBE0A099}"/>
              </a:ext>
            </a:extLst>
          </p:cNvPr>
          <p:cNvSpPr txBox="1"/>
          <p:nvPr/>
        </p:nvSpPr>
        <p:spPr>
          <a:xfrm>
            <a:off x="14309999" y="7541999"/>
            <a:ext cx="3186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Addison Verger</a:t>
            </a:r>
            <a:endParaRPr lang="en-US" dirty="0"/>
          </a:p>
          <a:p>
            <a:r>
              <a:rPr lang="en-US" sz="2800" b="1" dirty="0">
                <a:ea typeface="+mn-lt"/>
                <a:cs typeface="+mn-lt"/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5E3ACA-2D1E-040F-82FE-5C7DF98631F3}"/>
              </a:ext>
            </a:extLst>
          </p:cNvPr>
          <p:cNvSpPr txBox="1"/>
          <p:nvPr/>
        </p:nvSpPr>
        <p:spPr>
          <a:xfrm>
            <a:off x="14309999" y="4589999"/>
            <a:ext cx="3186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Marcus </a:t>
            </a:r>
            <a:r>
              <a:rPr lang="en-US" sz="2800" err="1">
                <a:ea typeface="+mn-lt"/>
                <a:cs typeface="+mn-lt"/>
              </a:rPr>
              <a:t>Rompton</a:t>
            </a:r>
            <a:r>
              <a:rPr lang="en-US" sz="2800" dirty="0">
                <a:ea typeface="+mn-lt"/>
                <a:cs typeface="+mn-lt"/>
              </a:rPr>
              <a:t> </a:t>
            </a:r>
          </a:p>
          <a:p>
            <a:r>
              <a:rPr lang="en-US" sz="2800" b="1" dirty="0">
                <a:ea typeface="+mn-lt"/>
                <a:cs typeface="+mn-lt"/>
              </a:rPr>
              <a:t>Senior Principle</a:t>
            </a:r>
            <a:endParaRPr lang="en-US" sz="2800" b="1" dirty="0"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CA03C-0AF6-BCF3-5CFE-65D25F41BA27}"/>
              </a:ext>
            </a:extLst>
          </p:cNvPr>
          <p:cNvSpPr txBox="1"/>
          <p:nvPr/>
        </p:nvSpPr>
        <p:spPr>
          <a:xfrm>
            <a:off x="4122000" y="1584000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Data Understanding</a:t>
            </a:r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E5329-EB0E-795C-8153-1E0066678F99}"/>
              </a:ext>
            </a:extLst>
          </p:cNvPr>
          <p:cNvSpPr txBox="1"/>
          <p:nvPr/>
        </p:nvSpPr>
        <p:spPr>
          <a:xfrm>
            <a:off x="5994000" y="319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Data Cleaning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8FC49-6F34-B303-8D53-62AE2792A63B}"/>
              </a:ext>
            </a:extLst>
          </p:cNvPr>
          <p:cNvSpPr txBox="1"/>
          <p:nvPr/>
        </p:nvSpPr>
        <p:spPr>
          <a:xfrm>
            <a:off x="7910999" y="481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Data Modeling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A14454-91AC-7DA9-C0B8-069D4DA1F69F}"/>
              </a:ext>
            </a:extLst>
          </p:cNvPr>
          <p:cNvSpPr txBox="1"/>
          <p:nvPr/>
        </p:nvSpPr>
        <p:spPr>
          <a:xfrm>
            <a:off x="9656999" y="641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Data Analysis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511FA-E619-DAED-48F0-0854EC8950FD}"/>
              </a:ext>
            </a:extLst>
          </p:cNvPr>
          <p:cNvSpPr txBox="1"/>
          <p:nvPr/>
        </p:nvSpPr>
        <p:spPr>
          <a:xfrm>
            <a:off x="11600999" y="803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Uncover Insights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310841-DE00-7BCD-3959-58236D2822CC}"/>
              </a:ext>
            </a:extLst>
          </p:cNvPr>
          <p:cNvSpPr txBox="1"/>
          <p:nvPr/>
        </p:nvSpPr>
        <p:spPr>
          <a:xfrm>
            <a:off x="2212521" y="4033156"/>
            <a:ext cx="280851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  <a:cs typeface="Calibri"/>
              </a:rPr>
              <a:t>16</a:t>
            </a:r>
            <a:r>
              <a:rPr lang="en-US" sz="2800" dirty="0">
                <a:solidFill>
                  <a:srgbClr val="A100FF"/>
                </a:solidFill>
                <a:cs typeface="Calibri"/>
              </a:rPr>
              <a:t> </a:t>
            </a:r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cs typeface="Calibri"/>
              </a:rPr>
              <a:t>Unique </a:t>
            </a:r>
          </a:p>
          <a:p>
            <a:pPr algn="ctr"/>
            <a:r>
              <a:rPr lang="en-US" sz="2800">
                <a:cs typeface="Calibri"/>
              </a:rPr>
              <a:t>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F5E3C-6CE0-7EBB-6062-A4C0B8A33E28}"/>
              </a:ext>
            </a:extLst>
          </p:cNvPr>
          <p:cNvSpPr txBox="1"/>
          <p:nvPr/>
        </p:nvSpPr>
        <p:spPr>
          <a:xfrm>
            <a:off x="7053942" y="4033156"/>
            <a:ext cx="341267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  <a:cs typeface="Calibri"/>
              </a:rPr>
              <a:t>1897</a:t>
            </a:r>
            <a:r>
              <a:rPr lang="en-US" sz="2800" dirty="0">
                <a:solidFill>
                  <a:srgbClr val="A100FF"/>
                </a:solidFill>
                <a:cs typeface="Calibri"/>
              </a:rPr>
              <a:t> </a:t>
            </a:r>
            <a:endParaRPr lang="en-US" sz="2800" dirty="0">
              <a:cs typeface="Calibri"/>
            </a:endParaRPr>
          </a:p>
          <a:p>
            <a:pPr algn="ctr"/>
            <a:r>
              <a:rPr lang="en-US" sz="2800" dirty="0">
                <a:cs typeface="Calibri"/>
              </a:rPr>
              <a:t>Reactions to Posts in the "Animal"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39008-97C4-908A-2BAC-DDFD2101C1A5}"/>
              </a:ext>
            </a:extLst>
          </p:cNvPr>
          <p:cNvSpPr txBox="1"/>
          <p:nvPr/>
        </p:nvSpPr>
        <p:spPr>
          <a:xfrm>
            <a:off x="12450535" y="4033156"/>
            <a:ext cx="341267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  <a:cs typeface="Calibri"/>
              </a:rPr>
              <a:t>January</a:t>
            </a:r>
            <a:endParaRPr lang="en-US" dirty="0"/>
          </a:p>
          <a:p>
            <a:pPr algn="ctr"/>
            <a:r>
              <a:rPr lang="en-US" sz="2800" dirty="0">
                <a:cs typeface="Calibri"/>
              </a:rPr>
              <a:t>Month with </a:t>
            </a:r>
          </a:p>
          <a:p>
            <a:pPr algn="ctr"/>
            <a:r>
              <a:rPr lang="en-US" sz="2800" dirty="0">
                <a:cs typeface="Calibri"/>
              </a:rPr>
              <a:t>the Most Posts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803" name="TextBox 802">
            <a:extLst>
              <a:ext uri="{FF2B5EF4-FFF2-40B4-BE49-F238E27FC236}">
                <a16:creationId xmlns:a16="http://schemas.microsoft.com/office/drawing/2014/main" id="{118598D2-2C20-FC88-AB04-BDE9B48D08F7}"/>
              </a:ext>
            </a:extLst>
          </p:cNvPr>
          <p:cNvSpPr txBox="1"/>
          <p:nvPr/>
        </p:nvSpPr>
        <p:spPr>
          <a:xfrm>
            <a:off x="8478000" y="1988999"/>
            <a:ext cx="514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Top 5 Content Categories</a:t>
            </a:r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F193003-8E08-8732-09E3-E52B7F758D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548825"/>
              </p:ext>
            </p:extLst>
          </p:nvPr>
        </p:nvGraphicFramePr>
        <p:xfrm>
          <a:off x="5292375" y="2784787"/>
          <a:ext cx="10024200" cy="611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E8C9E1-7AD4-3F62-AAB1-8945521068C3}"/>
              </a:ext>
            </a:extLst>
          </p:cNvPr>
          <p:cNvSpPr txBox="1"/>
          <p:nvPr/>
        </p:nvSpPr>
        <p:spPr>
          <a:xfrm>
            <a:off x="7173000" y="1872000"/>
            <a:ext cx="6885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Percentage Popularity for Top 5 Categories</a:t>
            </a:r>
            <a:endParaRPr lang="en-US" dirty="0"/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3A9995E0-E0C9-7479-2935-472F21CDE3F1}"/>
              </a:ext>
              <a:ext uri="{147F2762-F138-4A5C-976F-8EAC2B608ADB}">
                <a16:predDERef xmlns:a16="http://schemas.microsoft.com/office/drawing/2014/main" pred="{7B631088-F9DB-27C2-D030-05F683B73B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952631"/>
              </p:ext>
            </p:extLst>
          </p:nvPr>
        </p:nvGraphicFramePr>
        <p:xfrm>
          <a:off x="5498475" y="2390212"/>
          <a:ext cx="9630000" cy="6432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515</cp:revision>
  <dcterms:created xsi:type="dcterms:W3CDTF">2006-08-16T00:00:00Z</dcterms:created>
  <dcterms:modified xsi:type="dcterms:W3CDTF">2023-07-01T20:28:45Z</dcterms:modified>
  <dc:identifier>DAEhDyfaYKE</dc:identifier>
</cp:coreProperties>
</file>